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46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62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46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10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33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69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70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66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090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55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16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27C23-8DB2-4D2E-9764-9634A5278C43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BDC57-40D4-47A9-A2ED-20F501B06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656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C1A7-26A1-AAA1-7091-8DCD90CFC0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58DD8-3D62-0458-12F3-48C423ECE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4268E-0EDD-0B40-1587-A859889F0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97"/>
            <a:ext cx="12192000" cy="6807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AC5924-5398-A5E8-D869-B5253E3A6F25}"/>
              </a:ext>
            </a:extLst>
          </p:cNvPr>
          <p:cNvSpPr txBox="1"/>
          <p:nvPr/>
        </p:nvSpPr>
        <p:spPr>
          <a:xfrm>
            <a:off x="1691148" y="5257800"/>
            <a:ext cx="965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Team Members:</a:t>
            </a:r>
          </a:p>
          <a:p>
            <a:r>
              <a:rPr lang="en-IN" i="1" dirty="0"/>
              <a:t>1. Vishali  2. Divya  3. Kanaka Durga  4. </a:t>
            </a:r>
            <a:r>
              <a:rPr lang="en-IN" i="1" dirty="0" err="1"/>
              <a:t>Charishma</a:t>
            </a:r>
            <a:r>
              <a:rPr lang="en-IN" i="1" dirty="0"/>
              <a:t>  5. Pratyusha  6. Lahari</a:t>
            </a:r>
          </a:p>
        </p:txBody>
      </p:sp>
    </p:spTree>
    <p:extLst>
      <p:ext uri="{BB962C8B-B14F-4D97-AF65-F5344CB8AC3E}">
        <p14:creationId xmlns:p14="http://schemas.microsoft.com/office/powerpoint/2010/main" val="219047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FF7CC-9123-0FA9-B86B-ABDF1E4CE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94"/>
            <a:ext cx="12192000" cy="67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47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D3405-4EE8-3089-1FA1-BB6E7C2D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33"/>
            <a:ext cx="12192000" cy="67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6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CE809-3D27-C6A5-6730-4BA31CA12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1"/>
            <a:ext cx="12192000" cy="68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1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73E8E-5952-6B79-7AE4-AA4DD9DF2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"/>
            <a:ext cx="12192000" cy="68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8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68C61-9F90-1A63-6D8D-A45812E81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85"/>
            <a:ext cx="12192000" cy="676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E5F91-99D4-9263-EBA5-FE960CAC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0" y="19664"/>
            <a:ext cx="12024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08799-B019-2DD6-E774-3D4501ABB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8"/>
            <a:ext cx="12192000" cy="68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8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72152-F5C6-EF3F-11BB-116DD1A8D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4"/>
            <a:ext cx="12192000" cy="678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6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51BC7-E1C4-A38F-2029-052C921F7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86"/>
            <a:ext cx="12192000" cy="67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9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8DF80-F68B-9D1D-53ED-27A09FD4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57"/>
            <a:ext cx="12192000" cy="67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AA0C7-58B7-C307-6E89-3D73111D2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2"/>
            <a:ext cx="12192000" cy="6804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87E22-EC1E-8B95-0AA9-128E42028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25" y="294968"/>
            <a:ext cx="4365523" cy="60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7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C4F381-43BF-7127-FEDD-7F8282BB7E50}"/>
              </a:ext>
            </a:extLst>
          </p:cNvPr>
          <p:cNvSpPr txBox="1"/>
          <p:nvPr/>
        </p:nvSpPr>
        <p:spPr>
          <a:xfrm>
            <a:off x="4123766" y="619432"/>
            <a:ext cx="3688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 Switcher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D1B61-B4BC-7053-7E44-37FBCF591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4" y="1648480"/>
            <a:ext cx="4547734" cy="4590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526DC-3014-2DED-2418-AC49ABD1B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53" y="1648479"/>
            <a:ext cx="4547735" cy="459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</TotalTime>
  <Words>24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MUPPANA BALA CHARISHMA</dc:creator>
  <cp:lastModifiedBy>MUPPANA BALA CHARISHMA</cp:lastModifiedBy>
  <cp:revision>1</cp:revision>
  <dcterms:created xsi:type="dcterms:W3CDTF">2025-07-19T06:24:46Z</dcterms:created>
  <dcterms:modified xsi:type="dcterms:W3CDTF">2025-07-19T06:48:38Z</dcterms:modified>
</cp:coreProperties>
</file>